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2">
          <p15:clr>
            <a:srgbClr val="A4A3A4"/>
          </p15:clr>
        </p15:guide>
        <p15:guide id="2" orient="horz" pos="910">
          <p15:clr>
            <a:srgbClr val="A4A3A4"/>
          </p15:clr>
        </p15:guide>
        <p15:guide id="3" orient="horz" pos="3699">
          <p15:clr>
            <a:srgbClr val="A4A3A4"/>
          </p15:clr>
        </p15:guide>
        <p15:guide id="4" pos="7224">
          <p15:clr>
            <a:srgbClr val="A4A3A4"/>
          </p15:clr>
        </p15:guide>
        <p15:guide id="5" pos="456">
          <p15:clr>
            <a:srgbClr val="A4A3A4"/>
          </p15:clr>
        </p15:guide>
        <p15:guide id="6" orient="horz" pos="37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8"/>
    <a:srgbClr val="58A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87132" autoAdjust="0"/>
  </p:normalViewPr>
  <p:slideViewPr>
    <p:cSldViewPr showGuides="1">
      <p:cViewPr varScale="1">
        <p:scale>
          <a:sx n="105" d="100"/>
          <a:sy n="105" d="100"/>
        </p:scale>
        <p:origin x="120" y="216"/>
      </p:cViewPr>
      <p:guideLst>
        <p:guide orient="horz" pos="342"/>
        <p:guide orient="horz" pos="910"/>
        <p:guide orient="horz" pos="3699"/>
        <p:guide pos="7224"/>
        <p:guide pos="456"/>
        <p:guide orient="horz" pos="37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3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 smtClean="0"/>
              <a:pPr/>
              <a:t>14/07/2022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6213" y="1076325"/>
            <a:ext cx="957421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8988"/>
            <a:ext cx="7941310" cy="6460093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 err="1"/>
          </a:p>
        </p:txBody>
      </p:sp>
      <p:sp>
        <p:nvSpPr>
          <p:cNvPr id="10" name="Pladsholder til billede 1"/>
          <p:cNvSpPr>
            <a:spLocks noGrp="1"/>
          </p:cNvSpPr>
          <p:nvPr>
            <p:ph type="pic" sz="quarter" idx="13" hasCustomPrompt="1"/>
          </p:nvPr>
        </p:nvSpPr>
        <p:spPr>
          <a:xfrm>
            <a:off x="361200" y="360000"/>
            <a:ext cx="11469975" cy="5447676"/>
          </a:xfrm>
          <a:custGeom>
            <a:avLst/>
            <a:gdLst>
              <a:gd name="connsiteX0" fmla="*/ 0 w 11469600"/>
              <a:gd name="connsiteY0" fmla="*/ 0 h 5447676"/>
              <a:gd name="connsiteX1" fmla="*/ 11469600 w 11469600"/>
              <a:gd name="connsiteY1" fmla="*/ 0 h 5447676"/>
              <a:gd name="connsiteX2" fmla="*/ 11469600 w 11469600"/>
              <a:gd name="connsiteY2" fmla="*/ 5447676 h 5447676"/>
              <a:gd name="connsiteX3" fmla="*/ 0 w 11469600"/>
              <a:gd name="connsiteY3" fmla="*/ 5447676 h 5447676"/>
              <a:gd name="connsiteX4" fmla="*/ 0 w 11469600"/>
              <a:gd name="connsiteY4" fmla="*/ 0 h 5447676"/>
              <a:gd name="connsiteX0" fmla="*/ 0 w 11469975"/>
              <a:gd name="connsiteY0" fmla="*/ 0 h 5447676"/>
              <a:gd name="connsiteX1" fmla="*/ 11469600 w 11469975"/>
              <a:gd name="connsiteY1" fmla="*/ 0 h 5447676"/>
              <a:gd name="connsiteX2" fmla="*/ 11469975 w 11469975"/>
              <a:gd name="connsiteY2" fmla="*/ 5178423 h 5447676"/>
              <a:gd name="connsiteX3" fmla="*/ 11469600 w 11469975"/>
              <a:gd name="connsiteY3" fmla="*/ 5447676 h 5447676"/>
              <a:gd name="connsiteX4" fmla="*/ 0 w 11469975"/>
              <a:gd name="connsiteY4" fmla="*/ 5447676 h 5447676"/>
              <a:gd name="connsiteX5" fmla="*/ 0 w 11469975"/>
              <a:gd name="connsiteY5" fmla="*/ 0 h 5447676"/>
              <a:gd name="connsiteX0" fmla="*/ 0 w 11469975"/>
              <a:gd name="connsiteY0" fmla="*/ 0 h 5447676"/>
              <a:gd name="connsiteX1" fmla="*/ 11469600 w 11469975"/>
              <a:gd name="connsiteY1" fmla="*/ 0 h 5447676"/>
              <a:gd name="connsiteX2" fmla="*/ 11469975 w 11469975"/>
              <a:gd name="connsiteY2" fmla="*/ 5178423 h 5447676"/>
              <a:gd name="connsiteX3" fmla="*/ 0 w 11469975"/>
              <a:gd name="connsiteY3" fmla="*/ 5447676 h 5447676"/>
              <a:gd name="connsiteX4" fmla="*/ 0 w 11469975"/>
              <a:gd name="connsiteY4" fmla="*/ 0 h 544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9975" h="5447676">
                <a:moveTo>
                  <a:pt x="0" y="0"/>
                </a:moveTo>
                <a:lnTo>
                  <a:pt x="11469600" y="0"/>
                </a:lnTo>
                <a:lnTo>
                  <a:pt x="11469975" y="5178423"/>
                </a:lnTo>
                <a:lnTo>
                  <a:pt x="0" y="5447676"/>
                </a:lnTo>
                <a:lnTo>
                  <a:pt x="0" y="0"/>
                </a:lnTo>
                <a:close/>
              </a:path>
            </a:pathLst>
          </a:custGeo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407" y="4293891"/>
            <a:ext cx="11469600" cy="1513785"/>
          </a:xfrm>
          <a:custGeom>
            <a:avLst/>
            <a:gdLst>
              <a:gd name="connsiteX0" fmla="*/ 0 w 11469600"/>
              <a:gd name="connsiteY0" fmla="*/ 0 h 1518511"/>
              <a:gd name="connsiteX1" fmla="*/ 11469600 w 11469600"/>
              <a:gd name="connsiteY1" fmla="*/ 0 h 1518511"/>
              <a:gd name="connsiteX2" fmla="*/ 11469600 w 11469600"/>
              <a:gd name="connsiteY2" fmla="*/ 1518511 h 1518511"/>
              <a:gd name="connsiteX3" fmla="*/ 0 w 11469600"/>
              <a:gd name="connsiteY3" fmla="*/ 1518511 h 1518511"/>
              <a:gd name="connsiteX4" fmla="*/ 0 w 11469600"/>
              <a:gd name="connsiteY4" fmla="*/ 0 h 1518511"/>
              <a:gd name="connsiteX0" fmla="*/ 0 w 11469600"/>
              <a:gd name="connsiteY0" fmla="*/ 0 h 1518511"/>
              <a:gd name="connsiteX1" fmla="*/ 11469600 w 11469600"/>
              <a:gd name="connsiteY1" fmla="*/ 0 h 1518511"/>
              <a:gd name="connsiteX2" fmla="*/ 11468289 w 11469600"/>
              <a:gd name="connsiteY2" fmla="*/ 1248845 h 1518511"/>
              <a:gd name="connsiteX3" fmla="*/ 11469600 w 11469600"/>
              <a:gd name="connsiteY3" fmla="*/ 1518511 h 1518511"/>
              <a:gd name="connsiteX4" fmla="*/ 0 w 11469600"/>
              <a:gd name="connsiteY4" fmla="*/ 1518511 h 1518511"/>
              <a:gd name="connsiteX5" fmla="*/ 0 w 11469600"/>
              <a:gd name="connsiteY5" fmla="*/ 0 h 1518511"/>
              <a:gd name="connsiteX0" fmla="*/ 0 w 11469600"/>
              <a:gd name="connsiteY0" fmla="*/ 0 h 1518511"/>
              <a:gd name="connsiteX1" fmla="*/ 11469600 w 11469600"/>
              <a:gd name="connsiteY1" fmla="*/ 0 h 1518511"/>
              <a:gd name="connsiteX2" fmla="*/ 11468289 w 11469600"/>
              <a:gd name="connsiteY2" fmla="*/ 1248845 h 1518511"/>
              <a:gd name="connsiteX3" fmla="*/ 0 w 11469600"/>
              <a:gd name="connsiteY3" fmla="*/ 1518511 h 1518511"/>
              <a:gd name="connsiteX4" fmla="*/ 0 w 11469600"/>
              <a:gd name="connsiteY4" fmla="*/ 0 h 151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9600" h="1518511">
                <a:moveTo>
                  <a:pt x="0" y="0"/>
                </a:moveTo>
                <a:lnTo>
                  <a:pt x="11469600" y="0"/>
                </a:lnTo>
                <a:lnTo>
                  <a:pt x="11468289" y="1248845"/>
                </a:lnTo>
                <a:lnTo>
                  <a:pt x="0" y="1518511"/>
                </a:lnTo>
                <a:lnTo>
                  <a:pt x="0" y="0"/>
                </a:lnTo>
                <a:close/>
              </a:path>
            </a:pathLst>
          </a:custGeom>
          <a:solidFill>
            <a:srgbClr val="003478">
              <a:alpha val="80000"/>
            </a:srgbClr>
          </a:solidFill>
        </p:spPr>
        <p:txBody>
          <a:bodyPr lIns="702000" tIns="360000" rIns="702000" anchor="t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613" y="5159422"/>
            <a:ext cx="11469600" cy="396000"/>
          </a:xfrm>
        </p:spPr>
        <p:txBody>
          <a:bodyPr lIns="702000" rIns="70200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14" name="Billed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789" y="6022083"/>
            <a:ext cx="2775600" cy="47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3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723900" y="2109347"/>
            <a:ext cx="2332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+mn-lt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+mn-lt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baseline="0" noProof="1">
                <a:latin typeface="+mn-lt"/>
                <a:cs typeface="Arial" panose="020B0604020202020204" pitchFamily="34" charset="0"/>
              </a:rPr>
              <a:t> for at gå frem i tekst-niveauer. Klik </a:t>
            </a:r>
            <a:r>
              <a:rPr lang="da-DK" altLang="da-DK" sz="900" b="1" baseline="0" noProof="1"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baseline="0" noProof="1"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baseline="0" noProof="1"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baseline="0" noProof="1">
                <a:latin typeface="+mn-lt"/>
                <a:cs typeface="Arial" panose="020B0604020202020204" pitchFamily="34" charset="0"/>
              </a:rPr>
              <a:t> for at skifte </a:t>
            </a:r>
            <a:br>
              <a:rPr lang="da-DK" altLang="da-DK" sz="900" b="0" baseline="0" noProof="1"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latin typeface="+mn-lt"/>
                <a:cs typeface="Arial" panose="020B0604020202020204" pitchFamily="34" charset="0"/>
              </a:rPr>
              <a:t>fra et niveau til et næste.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0" baseline="0" noProof="1"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baseline="0" noProof="1"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baseline="0" noProof="1"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1" noProof="1"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latin typeface="+mn-lt"/>
                <a:cs typeface="Arial" panose="020B0604020202020204" pitchFamily="34" charset="0"/>
              </a:rPr>
              <a:t>Alternativt kan </a:t>
            </a:r>
            <a:br>
              <a:rPr lang="da-DK" sz="900" noProof="1">
                <a:latin typeface="+mn-lt"/>
                <a:cs typeface="Arial" panose="020B0604020202020204" pitchFamily="34" charset="0"/>
              </a:rPr>
            </a:br>
            <a:r>
              <a:rPr lang="da-DK" sz="900" b="1" noProof="1">
                <a:latin typeface="+mn-lt"/>
                <a:cs typeface="Arial" panose="020B0604020202020204" pitchFamily="34" charset="0"/>
              </a:rPr>
              <a:t>Forøg</a:t>
            </a:r>
            <a:r>
              <a:rPr lang="da-DK" sz="900" baseline="0" noProof="1">
                <a:latin typeface="+mn-lt"/>
                <a:cs typeface="Arial" panose="020B0604020202020204" pitchFamily="34" charset="0"/>
              </a:rPr>
              <a:t> og 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Formindsk </a:t>
            </a:r>
            <a:r>
              <a:rPr lang="da-DK" sz="900" baseline="0" noProof="1">
                <a:latin typeface="+mn-lt"/>
                <a:cs typeface="Arial" panose="020B0604020202020204" pitchFamily="34" charset="0"/>
              </a:rPr>
              <a:t>listeniveau bruges</a:t>
            </a:r>
            <a:endParaRPr lang="da-DK" sz="900" noProof="1"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723900" y="1578398"/>
            <a:ext cx="11060732" cy="3739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1800" dirty="0">
                <a:solidFill>
                  <a:schemeClr val="tx1"/>
                </a:solidFill>
              </a:rPr>
              <a:t>Brugerguide</a:t>
            </a:r>
            <a:r>
              <a:rPr lang="da-DK" sz="1800" baseline="0" dirty="0">
                <a:solidFill>
                  <a:schemeClr val="tx1"/>
                </a:solidFill>
              </a:rPr>
              <a:t> til </a:t>
            </a:r>
            <a:r>
              <a:rPr lang="da-DK" sz="1800" dirty="0">
                <a:solidFill>
                  <a:schemeClr val="tx1"/>
                </a:solidFill>
              </a:rPr>
              <a:t>Lolland Kommunes PowerPoint-skabelon –</a:t>
            </a:r>
            <a:r>
              <a:rPr lang="da-DK" sz="1800" baseline="0" dirty="0">
                <a:solidFill>
                  <a:schemeClr val="tx1"/>
                </a:solidFill>
              </a:rPr>
              <a:t> slet før anvendelse</a:t>
            </a:r>
            <a:endParaRPr lang="da-DK" sz="1800" dirty="0">
              <a:solidFill>
                <a:schemeClr val="tx1"/>
              </a:solidFill>
            </a:endParaRPr>
          </a:p>
          <a:p>
            <a:endParaRPr lang="da-DK" sz="2000" dirty="0">
              <a:solidFill>
                <a:schemeClr val="tx1"/>
              </a:solidFill>
            </a:endParaRPr>
          </a:p>
          <a:p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8820152" y="4237015"/>
            <a:ext cx="2647948" cy="127214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cs typeface="Arial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cs typeface="Arial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cs typeface="Arial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8820151" y="2109347"/>
            <a:ext cx="26479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4553982" y="2109346"/>
            <a:ext cx="2333140" cy="5078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cs typeface="Arial" charset="0"/>
              </a:rPr>
              <a:t>På slides med billedpladsholder, klik på </a:t>
            </a:r>
            <a:br>
              <a:rPr lang="da-DK" sz="900" noProof="1">
                <a:solidFill>
                  <a:schemeClr val="tx1"/>
                </a:solidFill>
                <a:cs typeface="Arial" charset="0"/>
              </a:rPr>
            </a:br>
            <a:r>
              <a:rPr lang="da-DK" sz="900" noProof="1">
                <a:solidFill>
                  <a:schemeClr val="tx1"/>
                </a:solidFill>
                <a:cs typeface="Arial" charset="0"/>
              </a:rPr>
              <a:t>ikonet og vælg </a:t>
            </a: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Indsæt</a:t>
            </a:r>
            <a:endParaRPr lang="da-DK" sz="900" b="1" noProof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4553982" y="3305046"/>
            <a:ext cx="2440432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+mn-lt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+mn-lt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+mn-lt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+mn-lt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+mn-lt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+mn-lt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+mn-lt"/>
                <a:cs typeface="Arial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+mn-lt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+mn-lt"/>
              </a:rPr>
            </a:br>
            <a:r>
              <a:rPr lang="da-DK" sz="900" b="0" noProof="1">
                <a:solidFill>
                  <a:schemeClr val="tx1"/>
                </a:solidFill>
                <a:latin typeface="+mn-lt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+mn-lt"/>
              </a:rPr>
            </a:br>
            <a:r>
              <a:rPr lang="da-DK" sz="900" b="0" noProof="1">
                <a:solidFill>
                  <a:schemeClr val="tx1"/>
                </a:solidFill>
                <a:latin typeface="+mn-lt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+mn-lt"/>
              </a:rPr>
            </a:br>
            <a:r>
              <a:rPr lang="da-DK" sz="900" b="0" noProof="1">
                <a:solidFill>
                  <a:schemeClr val="tx1"/>
                </a:solidFill>
                <a:latin typeface="+mn-lt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+mn-lt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723900" y="4140122"/>
            <a:ext cx="24636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Startside</a:t>
            </a:r>
            <a:endParaRPr lang="da-DK" altLang="da-DK" sz="900" b="1" strike="sngStrike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dias 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indsætte nyt dias</a:t>
            </a:r>
            <a:endParaRPr lang="da-DK" altLang="da-DK" sz="90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723560" y="5509158"/>
            <a:ext cx="2333140" cy="10002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cs typeface="Arial" panose="020B0604020202020204" pitchFamily="34" charset="0"/>
              </a:rPr>
              <a:t>Nulstil dias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Startside</a:t>
            </a:r>
            <a:endParaRPr lang="da-DK" altLang="da-DK" sz="900" strike="sngStrike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cs typeface="Arial" charset="0"/>
              </a:rPr>
              <a:t>placering, størrelse og formatering af pladsholdere til layoutets oprindelige design </a:t>
            </a:r>
            <a:endParaRPr lang="da-DK" sz="900" b="1" noProof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7474" y="3403466"/>
            <a:ext cx="337400" cy="321707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12712" y="2235234"/>
            <a:ext cx="262151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77015" y="5167124"/>
            <a:ext cx="61236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77015" y="6210861"/>
            <a:ext cx="54724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95179" y="3905272"/>
            <a:ext cx="359695" cy="3353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920" y="3305046"/>
            <a:ext cx="591901" cy="31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376" y="4527078"/>
            <a:ext cx="390351" cy="61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led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5" y="446163"/>
            <a:ext cx="4933632" cy="8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8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00" y="540000"/>
            <a:ext cx="10749600" cy="6084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1440000"/>
            <a:ext cx="5194800" cy="442800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6000" y="1440000"/>
            <a:ext cx="5194800" cy="442800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4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er og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00" y="540000"/>
            <a:ext cx="10749600" cy="6084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type="body" idx="13"/>
          </p:nvPr>
        </p:nvSpPr>
        <p:spPr>
          <a:xfrm>
            <a:off x="720000" y="1264784"/>
            <a:ext cx="5194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0000" y="2205080"/>
            <a:ext cx="5194800" cy="366292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76000" y="1264784"/>
            <a:ext cx="5194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276000" y="2205080"/>
            <a:ext cx="5194800" cy="366292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32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00" y="540000"/>
            <a:ext cx="10749600" cy="6084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1440000"/>
            <a:ext cx="5194800" cy="442800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6276000" y="1440000"/>
            <a:ext cx="5194800" cy="4428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25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1200" y="540000"/>
            <a:ext cx="10749600" cy="6084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0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720000" y="1440000"/>
            <a:ext cx="3348000" cy="1944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13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3924000"/>
            <a:ext cx="3348000" cy="1944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180000" indent="-180000">
              <a:defRPr sz="1600"/>
            </a:lvl2pPr>
            <a:lvl3pPr marL="180000" indent="-180000">
              <a:defRPr sz="1600"/>
            </a:lvl3pPr>
            <a:lvl4pPr marL="180000" indent="-180000"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a-DK" dirty="0"/>
              <a:t>Klik og tilføj tekst – </a:t>
            </a:r>
            <a:r>
              <a:rPr lang="da-DK" dirty="0" err="1"/>
              <a:t>Enter</a:t>
            </a:r>
            <a:r>
              <a:rPr lang="da-DK" dirty="0"/>
              <a:t> TAB for at få </a:t>
            </a:r>
            <a:r>
              <a:rPr lang="da-DK" dirty="0" err="1"/>
              <a:t>bullet</a:t>
            </a:r>
            <a:r>
              <a:rPr lang="da-DK" dirty="0"/>
              <a:t> 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billede 4"/>
          <p:cNvSpPr>
            <a:spLocks noGrp="1"/>
          </p:cNvSpPr>
          <p:nvPr>
            <p:ph type="pic" sz="quarter" idx="17" hasCustomPrompt="1"/>
          </p:nvPr>
        </p:nvSpPr>
        <p:spPr>
          <a:xfrm>
            <a:off x="4421400" y="1440000"/>
            <a:ext cx="3348000" cy="1944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14" name="Pladsholder til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4421400" y="3924000"/>
            <a:ext cx="3348000" cy="1944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180000" indent="-180000">
              <a:defRPr sz="1600"/>
            </a:lvl2pPr>
            <a:lvl3pPr marL="180000" indent="-180000">
              <a:defRPr sz="1600"/>
            </a:lvl3pPr>
            <a:lvl4pPr marL="180000" indent="-180000"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a-DK" dirty="0"/>
              <a:t>Klik og tilføj tekst – </a:t>
            </a:r>
            <a:r>
              <a:rPr lang="da-DK" dirty="0" err="1"/>
              <a:t>Enter</a:t>
            </a:r>
            <a:r>
              <a:rPr lang="da-DK" dirty="0"/>
              <a:t> TAB for at få </a:t>
            </a:r>
            <a:r>
              <a:rPr lang="da-DK" dirty="0" err="1"/>
              <a:t>bullet</a:t>
            </a:r>
            <a:r>
              <a:rPr lang="da-DK" dirty="0"/>
              <a:t> 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billede 6"/>
          <p:cNvSpPr>
            <a:spLocks noGrp="1"/>
          </p:cNvSpPr>
          <p:nvPr>
            <p:ph type="pic" sz="quarter" idx="18" hasCustomPrompt="1"/>
          </p:nvPr>
        </p:nvSpPr>
        <p:spPr>
          <a:xfrm>
            <a:off x="8122800" y="1440000"/>
            <a:ext cx="3348000" cy="1944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15" name="Pladsholder til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8122800" y="3924000"/>
            <a:ext cx="3348000" cy="1944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/>
            </a:lvl1pPr>
            <a:lvl2pPr marL="180000" indent="-180000">
              <a:defRPr sz="1600"/>
            </a:lvl2pPr>
            <a:lvl3pPr marL="180000" indent="-180000">
              <a:defRPr sz="1600"/>
            </a:lvl3pPr>
            <a:lvl4pPr marL="180000" indent="-180000"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a-DK" dirty="0"/>
              <a:t>Klik og tilføj tekst – </a:t>
            </a:r>
            <a:r>
              <a:rPr lang="da-DK" dirty="0" err="1"/>
              <a:t>Enter</a:t>
            </a:r>
            <a:r>
              <a:rPr lang="da-DK" dirty="0"/>
              <a:t> TAB for at få </a:t>
            </a:r>
            <a:r>
              <a:rPr lang="da-DK" dirty="0" err="1"/>
              <a:t>bullet</a:t>
            </a:r>
            <a:r>
              <a:rPr lang="da-DK" dirty="0"/>
              <a:t> 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59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1200" y="540000"/>
            <a:ext cx="10749600" cy="6084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20000" y="1440000"/>
            <a:ext cx="10749600" cy="4432163"/>
          </a:xfrm>
        </p:spPr>
        <p:txBody>
          <a:bodyPr numCol="3" spcCol="360000"/>
          <a:lstStyle>
            <a:lvl1pPr marL="180000" indent="-180000">
              <a:defRPr sz="1600"/>
            </a:lvl1pPr>
            <a:lvl2pPr marL="180000" indent="-180000">
              <a:defRPr sz="1600"/>
            </a:lvl2pPr>
            <a:lvl3pPr marL="180000" indent="-180000">
              <a:defRPr sz="1600"/>
            </a:lvl3pPr>
            <a:lvl4pPr marL="180000" indent="-180000">
              <a:defRPr sz="1600"/>
            </a:lvl4pPr>
            <a:lvl5pPr marL="180000" indent="-180000">
              <a:defRPr sz="1600"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58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1200" y="540000"/>
            <a:ext cx="10749600" cy="608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200" y="1440000"/>
            <a:ext cx="107496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 24</a:t>
            </a:r>
          </a:p>
          <a:p>
            <a:pPr lvl="1"/>
            <a:r>
              <a:rPr lang="da-DK" dirty="0"/>
              <a:t>Andet niveau 20</a:t>
            </a:r>
          </a:p>
          <a:p>
            <a:pPr lvl="2"/>
            <a:r>
              <a:rPr lang="da-DK" dirty="0"/>
              <a:t>Tredje niveau 18</a:t>
            </a:r>
          </a:p>
          <a:p>
            <a:pPr lvl="3"/>
            <a:r>
              <a:rPr lang="da-DK" dirty="0"/>
              <a:t>Fjerde niveau 20</a:t>
            </a:r>
          </a:p>
          <a:p>
            <a:pPr lvl="4"/>
            <a:r>
              <a:rPr lang="da-DK" dirty="0"/>
              <a:t>Femte niveau 18</a:t>
            </a:r>
          </a:p>
          <a:p>
            <a:pPr lvl="5"/>
            <a:r>
              <a:rPr lang="da-DK" dirty="0"/>
              <a:t>Sjette niveau 16</a:t>
            </a:r>
          </a:p>
          <a:p>
            <a:pPr lvl="6"/>
            <a:r>
              <a:rPr lang="da-DK" dirty="0"/>
              <a:t>Syvende niveau 18</a:t>
            </a:r>
          </a:p>
          <a:p>
            <a:pPr lvl="7"/>
            <a:r>
              <a:rPr lang="da-DK" dirty="0"/>
              <a:t>Ottende niveau 16</a:t>
            </a:r>
          </a:p>
          <a:p>
            <a:pPr lvl="8"/>
            <a:r>
              <a:rPr lang="da-DK" dirty="0"/>
              <a:t>Niende niveau 14</a:t>
            </a:r>
            <a:endParaRPr lang="en-GB" dirty="0"/>
          </a:p>
        </p:txBody>
      </p:sp>
      <p:sp>
        <p:nvSpPr>
          <p:cNvPr id="9" name="Line 102"/>
          <p:cNvSpPr>
            <a:spLocks noChangeShapeType="1"/>
          </p:cNvSpPr>
          <p:nvPr/>
        </p:nvSpPr>
        <p:spPr bwMode="auto">
          <a:xfrm>
            <a:off x="361200" y="6097412"/>
            <a:ext cx="11469600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898" tIns="60948" rIns="121898" bIns="60948" anchor="ctr"/>
          <a:lstStyle/>
          <a:p>
            <a:endParaRPr lang="da-DK">
              <a:ln w="3175">
                <a:solidFill>
                  <a:schemeClr val="tx1"/>
                </a:solidFill>
              </a:ln>
            </a:endParaRPr>
          </a:p>
        </p:txBody>
      </p:sp>
      <p:pic>
        <p:nvPicPr>
          <p:cNvPr id="11" name="Billede logo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7" y="6253100"/>
            <a:ext cx="1810800" cy="31305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02800" y="6267600"/>
            <a:ext cx="1015200" cy="3816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70" r:id="rId4"/>
    <p:sldLayoutId id="2147483665" r:id="rId5"/>
    <p:sldLayoutId id="2147483666" r:id="rId6"/>
    <p:sldLayoutId id="2147483669" r:id="rId7"/>
    <p:sldLayoutId id="2147483654" r:id="rId8"/>
    <p:sldLayoutId id="2147483655" r:id="rId9"/>
    <p:sldLayoutId id="2147483664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2160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4320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6480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80000" indent="-180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60000" indent="-180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540000" indent="-180000" algn="l" defTabSz="914400" rtl="0" eaLnBrk="1" latinLnBrk="0" hangingPunct="1">
        <a:lnSpc>
          <a:spcPct val="100000"/>
        </a:lnSpc>
        <a:spcBef>
          <a:spcPts val="6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Organisations diagram fra </a:t>
            </a:r>
            <a:r>
              <a:rPr lang="da-DK"/>
              <a:t>den 01.01.2023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545333"/>
              </p:ext>
            </p:extLst>
          </p:nvPr>
        </p:nvGraphicFramePr>
        <p:xfrm>
          <a:off x="3143672" y="1112676"/>
          <a:ext cx="6120680" cy="5640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6223361" imgH="8229871" progId="Word.Document.12">
                  <p:embed/>
                </p:oleObj>
              </mc:Choice>
              <mc:Fallback>
                <p:oleObj name="Dokument" r:id="rId2" imgW="6223361" imgH="8229871" progId="Word.Documen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43672" y="1112676"/>
                        <a:ext cx="6120680" cy="56407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llipse 4"/>
          <p:cNvSpPr/>
          <p:nvPr/>
        </p:nvSpPr>
        <p:spPr>
          <a:xfrm>
            <a:off x="3359696" y="1916832"/>
            <a:ext cx="5544616" cy="194421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2400" dirty="0" err="1"/>
          </a:p>
        </p:txBody>
      </p:sp>
      <p:cxnSp>
        <p:nvCxnSpPr>
          <p:cNvPr id="7" name="Lige pilforbindelse 6"/>
          <p:cNvCxnSpPr/>
          <p:nvPr/>
        </p:nvCxnSpPr>
        <p:spPr>
          <a:xfrm flipV="1">
            <a:off x="2567608" y="2996952"/>
            <a:ext cx="1512168" cy="720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kstfelt 7"/>
          <p:cNvSpPr txBox="1"/>
          <p:nvPr/>
        </p:nvSpPr>
        <p:spPr>
          <a:xfrm flipH="1">
            <a:off x="479375" y="2852936"/>
            <a:ext cx="266429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chemeClr val="tx2"/>
                </a:solidFill>
              </a:rPr>
              <a:t>Den administrative struktur</a:t>
            </a:r>
          </a:p>
          <a:p>
            <a:r>
              <a:rPr lang="da-DK" sz="1200" dirty="0">
                <a:solidFill>
                  <a:schemeClr val="tx2"/>
                </a:solidFill>
              </a:rPr>
              <a:t>Er under tilpasning.</a:t>
            </a:r>
          </a:p>
          <a:p>
            <a:r>
              <a:rPr lang="da-DK" sz="1200" dirty="0">
                <a:solidFill>
                  <a:schemeClr val="tx2"/>
                </a:solidFill>
              </a:rPr>
              <a:t>Forventes på plads pr. 31.12.22</a:t>
            </a:r>
          </a:p>
        </p:txBody>
      </p:sp>
      <p:sp>
        <p:nvSpPr>
          <p:cNvPr id="9" name="Ellipse 8"/>
          <p:cNvSpPr/>
          <p:nvPr/>
        </p:nvSpPr>
        <p:spPr>
          <a:xfrm>
            <a:off x="5663952" y="3861048"/>
            <a:ext cx="1872208" cy="7684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2400" dirty="0" err="1"/>
          </a:p>
        </p:txBody>
      </p:sp>
      <p:sp>
        <p:nvSpPr>
          <p:cNvPr id="10" name="Tekstfelt 9"/>
          <p:cNvSpPr txBox="1"/>
          <p:nvPr/>
        </p:nvSpPr>
        <p:spPr>
          <a:xfrm flipH="1">
            <a:off x="8760296" y="1772816"/>
            <a:ext cx="292652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rgbClr val="FF0000"/>
                </a:solidFill>
              </a:rPr>
              <a:t>Driftsleder Grønt er ansat med tiltrædelse pr. 01.09.22</a:t>
            </a:r>
          </a:p>
        </p:txBody>
      </p:sp>
      <p:cxnSp>
        <p:nvCxnSpPr>
          <p:cNvPr id="12" name="Lige pilforbindelse 11"/>
          <p:cNvCxnSpPr>
            <a:cxnSpLocks/>
          </p:cNvCxnSpPr>
          <p:nvPr/>
        </p:nvCxnSpPr>
        <p:spPr>
          <a:xfrm flipH="1">
            <a:off x="7176120" y="1916832"/>
            <a:ext cx="1512168" cy="21602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6096000" y="4469448"/>
            <a:ext cx="3456384" cy="217975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2400" dirty="0" err="1"/>
          </a:p>
        </p:txBody>
      </p:sp>
      <p:cxnSp>
        <p:nvCxnSpPr>
          <p:cNvPr id="16" name="Lige pilforbindelse 15"/>
          <p:cNvCxnSpPr/>
          <p:nvPr/>
        </p:nvCxnSpPr>
        <p:spPr>
          <a:xfrm flipH="1">
            <a:off x="8760296" y="5085184"/>
            <a:ext cx="1008112" cy="1440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kstfelt 16"/>
          <p:cNvSpPr txBox="1"/>
          <p:nvPr/>
        </p:nvSpPr>
        <p:spPr>
          <a:xfrm flipH="1">
            <a:off x="9847004" y="4804703"/>
            <a:ext cx="184634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rgbClr val="0070C0"/>
                </a:solidFill>
              </a:rPr>
              <a:t>Holdleder og teamleder stillinger struktureres færdig efter 01.11.22 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E6410BE-ACE9-43E1-BF2C-A80BBDA003B2}"/>
              </a:ext>
            </a:extLst>
          </p:cNvPr>
          <p:cNvSpPr/>
          <p:nvPr/>
        </p:nvSpPr>
        <p:spPr>
          <a:xfrm>
            <a:off x="7423293" y="3789040"/>
            <a:ext cx="2057084" cy="84044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2400" dirty="0" err="1"/>
          </a:p>
        </p:txBody>
      </p:sp>
      <p:cxnSp>
        <p:nvCxnSpPr>
          <p:cNvPr id="15" name="Lige pilforbindelse 14">
            <a:extLst>
              <a:ext uri="{FF2B5EF4-FFF2-40B4-BE49-F238E27FC236}">
                <a16:creationId xmlns:a16="http://schemas.microsoft.com/office/drawing/2014/main" id="{99E34924-7B36-4739-AB02-3A21B0A297D7}"/>
              </a:ext>
            </a:extLst>
          </p:cNvPr>
          <p:cNvCxnSpPr/>
          <p:nvPr/>
        </p:nvCxnSpPr>
        <p:spPr>
          <a:xfrm flipH="1">
            <a:off x="8688288" y="3212976"/>
            <a:ext cx="576064" cy="72008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128432AB-6999-43B3-A36B-D000B16E4325}"/>
              </a:ext>
            </a:extLst>
          </p:cNvPr>
          <p:cNvSpPr txBox="1"/>
          <p:nvPr/>
        </p:nvSpPr>
        <p:spPr>
          <a:xfrm flipH="1">
            <a:off x="9151484" y="2678540"/>
            <a:ext cx="263314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>
                <a:solidFill>
                  <a:schemeClr val="tx2"/>
                </a:solidFill>
              </a:rPr>
              <a:t>Ny Driftsleder til Sort/Grå Værksted  til besættelse 01.11.2022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D66AAA8-5D1B-4AA9-A84C-E08F15625D53}"/>
              </a:ext>
            </a:extLst>
          </p:cNvPr>
          <p:cNvSpPr/>
          <p:nvPr/>
        </p:nvSpPr>
        <p:spPr>
          <a:xfrm>
            <a:off x="4753648" y="1916832"/>
            <a:ext cx="1702392" cy="76170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2400" dirty="0" err="1"/>
          </a:p>
        </p:txBody>
      </p:sp>
      <p:cxnSp>
        <p:nvCxnSpPr>
          <p:cNvPr id="19" name="Lige pilforbindelse 18">
            <a:extLst>
              <a:ext uri="{FF2B5EF4-FFF2-40B4-BE49-F238E27FC236}">
                <a16:creationId xmlns:a16="http://schemas.microsoft.com/office/drawing/2014/main" id="{4ED182AF-B349-4C25-939E-C84790639EBE}"/>
              </a:ext>
            </a:extLst>
          </p:cNvPr>
          <p:cNvCxnSpPr/>
          <p:nvPr/>
        </p:nvCxnSpPr>
        <p:spPr>
          <a:xfrm>
            <a:off x="3790287" y="1772816"/>
            <a:ext cx="115212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felt 21">
            <a:extLst>
              <a:ext uri="{FF2B5EF4-FFF2-40B4-BE49-F238E27FC236}">
                <a16:creationId xmlns:a16="http://schemas.microsoft.com/office/drawing/2014/main" id="{F3776DDC-1F9C-4D73-B50C-A5D3B4D1E60D}"/>
              </a:ext>
            </a:extLst>
          </p:cNvPr>
          <p:cNvSpPr txBox="1"/>
          <p:nvPr/>
        </p:nvSpPr>
        <p:spPr>
          <a:xfrm flipH="1">
            <a:off x="1921247" y="1628800"/>
            <a:ext cx="201451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>
                <a:solidFill>
                  <a:schemeClr val="tx2"/>
                </a:solidFill>
              </a:rPr>
              <a:t>Tekniker stilling til besættelse 01.12.2022.</a:t>
            </a:r>
          </a:p>
        </p:txBody>
      </p:sp>
    </p:spTree>
    <p:extLst>
      <p:ext uri="{BB962C8B-B14F-4D97-AF65-F5344CB8AC3E}">
        <p14:creationId xmlns:p14="http://schemas.microsoft.com/office/powerpoint/2010/main" val="1747652836"/>
      </p:ext>
    </p:extLst>
  </p:cSld>
  <p:clrMapOvr>
    <a:masterClrMapping/>
  </p:clrMapOvr>
</p:sld>
</file>

<file path=ppt/theme/theme1.xml><?xml version="1.0" encoding="utf-8"?>
<a:theme xmlns:a="http://schemas.openxmlformats.org/drawingml/2006/main" name="Lollandkommune PowerPoint skabelon">
  <a:themeElements>
    <a:clrScheme name="Lollandkommune">
      <a:dk1>
        <a:srgbClr val="000000"/>
      </a:dk1>
      <a:lt1>
        <a:srgbClr val="FFFFFF"/>
      </a:lt1>
      <a:dk2>
        <a:srgbClr val="1A1A1A"/>
      </a:dk2>
      <a:lt2>
        <a:srgbClr val="F2F2F2"/>
      </a:lt2>
      <a:accent1>
        <a:srgbClr val="003478"/>
      </a:accent1>
      <a:accent2>
        <a:srgbClr val="58A618"/>
      </a:accent2>
      <a:accent3>
        <a:srgbClr val="8FCAE7"/>
      </a:accent3>
      <a:accent4>
        <a:srgbClr val="BED600"/>
      </a:accent4>
      <a:accent5>
        <a:srgbClr val="009BBB"/>
      </a:accent5>
      <a:accent6>
        <a:srgbClr val="827C34"/>
      </a:accent6>
      <a:hlink>
        <a:srgbClr val="58A618"/>
      </a:hlink>
      <a:folHlink>
        <a:srgbClr val="58A618"/>
      </a:folHlink>
    </a:clrScheme>
    <a:fontScheme name="Lollandkommun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olland Kommune PowerPoint-skabelon" id="{E02D96FA-F4BD-433F-89CF-9239EBD75C78}" vid="{C2CCB8A9-F0D4-444C-B185-B582758EED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Verdana</vt:lpstr>
      <vt:lpstr>Lollandkommune PowerPoint skabelon</vt:lpstr>
      <vt:lpstr>Dokument</vt:lpstr>
      <vt:lpstr>Organisations diagram fra den 01.01.2023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2022-04-07T09:09:19Z</dcterms:created>
  <dcterms:modified xsi:type="dcterms:W3CDTF">2022-07-14T09:31:20Z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www.skabelon.dk</vt:lpwstr>
  </property>
  <property fmtid="{D5CDD505-2E9C-101B-9397-08002B2CF9AE}" pid="3" name="CloudStatistics_StoryID">
    <vt:lpwstr>34a53f13-ded3-4d60-ad1c-544dd2f9a2ae</vt:lpwstr>
  </property>
</Properties>
</file>